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-6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72083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3adfd21ec_2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3adfd21ec_2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3adfd21ec_2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3adfd21ec_2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3adfd21ec_2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3adfd21ec_2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Relationship Id="rId10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ctrTitle"/>
          </p:nvPr>
        </p:nvSpPr>
        <p:spPr>
          <a:xfrm>
            <a:off x="366981" y="3742519"/>
            <a:ext cx="8520600" cy="2052600"/>
          </a:xfrm>
        </p:spPr>
        <p:txBody>
          <a:bodyPr anchor="t"/>
          <a:lstStyle/>
          <a:p>
            <a:r>
              <a:rPr lang="en-US" dirty="0" smtClean="0"/>
              <a:t>Google classroom Norms</a:t>
            </a:r>
            <a:endParaRPr lang="en-US" dirty="0"/>
          </a:p>
        </p:txBody>
      </p:sp>
      <p:sp>
        <p:nvSpPr>
          <p:cNvPr id="5" name="Subtitle 4" hidden="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3" name="Google Shape;63;p13" descr="Drag each statement from the sides to teh proper place on the board. " title="Directions"/>
          <p:cNvSpPr/>
          <p:nvPr/>
        </p:nvSpPr>
        <p:spPr>
          <a:xfrm>
            <a:off x="3102950" y="156625"/>
            <a:ext cx="3049800" cy="1153500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7" name="Google Shape;57;p13" title="Distract or Be off task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096484" y="1350623"/>
            <a:ext cx="1151940" cy="53908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 title="Be Respectful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1041289" y="2236864"/>
            <a:ext cx="1175939" cy="525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 title="check the stream daily for announcements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1264475" y="3227535"/>
            <a:ext cx="1487923" cy="611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 title="Turn assignments in without doing them first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75686" y="4248839"/>
            <a:ext cx="1310332" cy="751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 title="Use School Appropriate Language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54650" y="300899"/>
            <a:ext cx="1607922" cy="84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3" title="Check Email Everyday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750232" y="1310213"/>
            <a:ext cx="1180407" cy="659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 title="Use Slang or Inappropriate Language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750230" y="2136243"/>
            <a:ext cx="1727395" cy="7416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 title="Ask for Help When you need it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750244" y="3145952"/>
            <a:ext cx="1441364" cy="7379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 title="Be Hurtful or Insulting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798779" y="4151913"/>
            <a:ext cx="1319649" cy="711761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3065900" y="125800"/>
            <a:ext cx="31239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</a:rPr>
              <a:t>Drag each statement from the sides to the proper place on the board.  Are each of the statements things you should do or not do on Google Classroom?</a:t>
            </a: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 hidden="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 smtClean="0"/>
              <a:t>Before you post</a:t>
            </a:r>
            <a:endParaRPr lang="en-US" dirty="0"/>
          </a:p>
        </p:txBody>
      </p:sp>
      <p:sp>
        <p:nvSpPr>
          <p:cNvPr id="7" name="Subtitle 6" hidden="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Before you post</a:t>
            </a:r>
            <a:endParaRPr lang="en-US" dirty="0"/>
          </a:p>
        </p:txBody>
      </p:sp>
      <p:sp>
        <p:nvSpPr>
          <p:cNvPr id="74" name="Google Shape;74;p14" title="Before you Post"/>
          <p:cNvSpPr/>
          <p:nvPr/>
        </p:nvSpPr>
        <p:spPr>
          <a:xfrm>
            <a:off x="0" y="0"/>
            <a:ext cx="6821400" cy="9561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4"/>
          <p:cNvSpPr txBox="1"/>
          <p:nvPr/>
        </p:nvSpPr>
        <p:spPr>
          <a:xfrm>
            <a:off x="6860575" y="39200"/>
            <a:ext cx="2093700" cy="14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79C9DA"/>
                </a:solidFill>
                <a:latin typeface="Luckiest Guy"/>
                <a:ea typeface="Luckiest Guy"/>
                <a:cs typeface="Luckiest Guy"/>
                <a:sym typeface="Luckiest Guy"/>
              </a:rPr>
              <a:t>Drag each question below next to the appropriate letter. </a:t>
            </a:r>
            <a:r>
              <a:rPr lang="en" dirty="0">
                <a:solidFill>
                  <a:srgbClr val="79C9DA"/>
                </a:solidFill>
              </a:rPr>
              <a:t> </a:t>
            </a:r>
            <a:endParaRPr dirty="0">
              <a:solidFill>
                <a:srgbClr val="79C9DA"/>
              </a:solidFill>
            </a:endParaRPr>
          </a:p>
        </p:txBody>
      </p:sp>
      <p:pic>
        <p:nvPicPr>
          <p:cNvPr id="73" name="Google Shape;73;p14" title="Is it kind?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61138" y="1846305"/>
            <a:ext cx="1438275" cy="37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 title="Is it Helppful?"/>
          <p:cNvPicPr preferRelativeResize="0"/>
          <p:nvPr/>
        </p:nvPicPr>
        <p:blipFill rotWithShape="1">
          <a:blip r:embed="rId5">
            <a:alphaModFix/>
          </a:blip>
          <a:srcRect t="22002"/>
          <a:stretch/>
        </p:blipFill>
        <p:spPr>
          <a:xfrm>
            <a:off x="6937300" y="2449125"/>
            <a:ext cx="1885950" cy="37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 title="Is it Inspiring?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46825" y="3154325"/>
            <a:ext cx="2019300" cy="36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 title="Is it True?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09350" y="4544575"/>
            <a:ext cx="1514475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 title="Is it Necessary?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937300" y="3775688"/>
            <a:ext cx="2019300" cy="374267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4"/>
          <p:cNvSpPr txBox="1"/>
          <p:nvPr/>
        </p:nvSpPr>
        <p:spPr>
          <a:xfrm>
            <a:off x="233350" y="-76200"/>
            <a:ext cx="6511800" cy="5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rgbClr val="FFFFFF"/>
                </a:solidFill>
                <a:latin typeface="Luckiest Guy"/>
                <a:ea typeface="Luckiest Guy"/>
                <a:cs typeface="Luckiest Guy"/>
                <a:sym typeface="Luckiest Guy"/>
              </a:rPr>
              <a:t>Before </a:t>
            </a:r>
            <a:r>
              <a:rPr lang="en" sz="6000" dirty="0" smtClean="0">
                <a:solidFill>
                  <a:srgbClr val="FFFFFF"/>
                </a:solidFill>
                <a:latin typeface="Luckiest Guy"/>
                <a:ea typeface="Luckiest Guy"/>
                <a:cs typeface="Luckiest Guy"/>
                <a:sym typeface="Luckiest Guy"/>
              </a:rPr>
              <a:t>you </a:t>
            </a:r>
            <a:r>
              <a:rPr lang="en" sz="6000" dirty="0">
                <a:solidFill>
                  <a:srgbClr val="FFFFFF"/>
                </a:solidFill>
                <a:latin typeface="Luckiest Guy"/>
                <a:ea typeface="Luckiest Guy"/>
                <a:cs typeface="Luckiest Guy"/>
                <a:sym typeface="Luckiest Guy"/>
              </a:rPr>
              <a:t>Post</a:t>
            </a:r>
            <a:endParaRPr sz="6000" dirty="0">
              <a:solidFill>
                <a:srgbClr val="FFFFFF"/>
              </a:solidFill>
              <a:latin typeface="Luckiest Guy"/>
              <a:ea typeface="Luckiest Guy"/>
              <a:cs typeface="Luckiest Guy"/>
              <a:sym typeface="Luckiest Guy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Create a email</a:t>
            </a:r>
            <a:endParaRPr lang="en-US" dirty="0"/>
          </a:p>
        </p:txBody>
      </p:sp>
      <p:sp>
        <p:nvSpPr>
          <p:cNvPr id="3" name="Subtitle 2" hidden="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Google Shape;81;p15" title="To name"/>
          <p:cNvSpPr/>
          <p:nvPr/>
        </p:nvSpPr>
        <p:spPr>
          <a:xfrm>
            <a:off x="467700" y="595400"/>
            <a:ext cx="1233600" cy="291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5" descr="Fill in the subject" title="Subject"/>
          <p:cNvSpPr/>
          <p:nvPr/>
        </p:nvSpPr>
        <p:spPr>
          <a:xfrm>
            <a:off x="801125" y="1052600"/>
            <a:ext cx="1281300" cy="291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5" title="body"/>
          <p:cNvSpPr/>
          <p:nvPr/>
        </p:nvSpPr>
        <p:spPr>
          <a:xfrm>
            <a:off x="86700" y="1509800"/>
            <a:ext cx="1614600" cy="291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4" name="Google Shape;84;p15" title="mrs. teacher@lesliek12.net"/>
          <p:cNvPicPr preferRelativeResize="0"/>
          <p:nvPr/>
        </p:nvPicPr>
        <p:blipFill rotWithShape="1">
          <a:blip r:embed="rId4">
            <a:alphaModFix/>
          </a:blip>
          <a:srcRect t="14361" b="26707"/>
          <a:stretch/>
        </p:blipFill>
        <p:spPr>
          <a:xfrm>
            <a:off x="5634500" y="4220750"/>
            <a:ext cx="3152775" cy="291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5" title="My Name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62825" y="2338388"/>
            <a:ext cx="1143000" cy="46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 title="Mrs. Teacher"/>
          <p:cNvPicPr preferRelativeResize="0"/>
          <p:nvPr/>
        </p:nvPicPr>
        <p:blipFill rotWithShape="1">
          <a:blip r:embed="rId6">
            <a:alphaModFix/>
          </a:blip>
          <a:srcRect t="26338" b="37457"/>
          <a:stretch/>
        </p:blipFill>
        <p:spPr>
          <a:xfrm>
            <a:off x="5759950" y="3752637"/>
            <a:ext cx="1704975" cy="16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 title="Body text"/>
          <p:cNvPicPr preferRelativeResize="0"/>
          <p:nvPr/>
        </p:nvPicPr>
        <p:blipFill rotWithShape="1">
          <a:blip r:embed="rId7">
            <a:alphaModFix/>
          </a:blip>
          <a:srcRect t="4489" b="7490"/>
          <a:stretch/>
        </p:blipFill>
        <p:spPr>
          <a:xfrm>
            <a:off x="5197150" y="1031300"/>
            <a:ext cx="3274350" cy="124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5" title="Click here to send the email"/>
          <p:cNvPicPr preferRelativeResize="0"/>
          <p:nvPr/>
        </p:nvPicPr>
        <p:blipFill rotWithShape="1">
          <a:blip r:embed="rId8">
            <a:alphaModFix/>
          </a:blip>
          <a:srcRect b="2496"/>
          <a:stretch/>
        </p:blipFill>
        <p:spPr>
          <a:xfrm>
            <a:off x="5197150" y="2427463"/>
            <a:ext cx="802856" cy="107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5" title="Click here to attach a photo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02352" y="2083786"/>
            <a:ext cx="1200150" cy="1144514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5" title="Math question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101225" y="3029324"/>
            <a:ext cx="1924074" cy="37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55</Words>
  <Application>Microsoft Macintosh PowerPoint</Application>
  <PresentationFormat>On-screen Show (16:9)</PresentationFormat>
  <Paragraphs>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Luckiest Guy</vt:lpstr>
      <vt:lpstr>Simple Light</vt:lpstr>
      <vt:lpstr>Google classroom Norms</vt:lpstr>
      <vt:lpstr>Before you post</vt:lpstr>
      <vt:lpstr>Create a email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Booth</dc:creator>
  <cp:lastModifiedBy>Tara and Carl Utess</cp:lastModifiedBy>
  <cp:revision>10</cp:revision>
  <dcterms:modified xsi:type="dcterms:W3CDTF">2020-05-19T02:51:38Z</dcterms:modified>
</cp:coreProperties>
</file>